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04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84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70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699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88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51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35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4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88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34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5AB260-934B-4EF9-B8AE-D2D871366863}" type="datetimeFigureOut">
              <a:rPr lang="en-US" smtClean="0"/>
              <a:t>6/19/2021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127DA-6E0B-4A7B-83AE-D5B10CB82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21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8- System Administration </a:t>
            </a:r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Submitted by: </a:t>
            </a:r>
            <a:r>
              <a:rPr lang="en-US" b="1" dirty="0" err="1"/>
              <a:t>Sandesh</a:t>
            </a:r>
            <a:r>
              <a:rPr lang="en-US" b="1" dirty="0"/>
              <a:t> Chaudhary</a:t>
            </a:r>
          </a:p>
          <a:p>
            <a:r>
              <a:rPr lang="en-US" dirty="0"/>
              <a:t>Roll No.: </a:t>
            </a:r>
            <a:r>
              <a:rPr lang="en-US" b="1" dirty="0"/>
              <a:t>21111009</a:t>
            </a:r>
          </a:p>
        </p:txBody>
      </p:sp>
    </p:spTree>
    <p:extLst>
      <p:ext uri="{BB962C8B-B14F-4D97-AF65-F5344CB8AC3E}">
        <p14:creationId xmlns:p14="http://schemas.microsoft.com/office/powerpoint/2010/main" val="41710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881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Run these commands with different </a:t>
            </a:r>
            <a:r>
              <a:rPr lang="en-US" dirty="0" smtClean="0"/>
              <a:t>options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Install any package.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•</a:t>
            </a:r>
            <a:r>
              <a:rPr lang="en-US" dirty="0" err="1"/>
              <a:t>df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•du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•</a:t>
            </a:r>
            <a:r>
              <a:rPr lang="en-US" dirty="0" err="1"/>
              <a:t>dd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•Install/View/Upgrade/Remove packages</a:t>
            </a:r>
          </a:p>
        </p:txBody>
      </p:sp>
    </p:spTree>
    <p:extLst>
      <p:ext uri="{BB962C8B-B14F-4D97-AF65-F5344CB8AC3E}">
        <p14:creationId xmlns:p14="http://schemas.microsoft.com/office/powerpoint/2010/main" val="2392657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600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421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226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130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53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277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702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23</Words>
  <Application>Microsoft Office PowerPoint</Application>
  <PresentationFormat>Widescreen</PresentationFormat>
  <Paragraphs>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Lab 8- System Administration basics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 Linux Server OS</dc:title>
  <dc:creator>Acer</dc:creator>
  <cp:lastModifiedBy>Acer</cp:lastModifiedBy>
  <cp:revision>17</cp:revision>
  <dcterms:created xsi:type="dcterms:W3CDTF">2021-05-22T10:13:11Z</dcterms:created>
  <dcterms:modified xsi:type="dcterms:W3CDTF">2021-06-19T08:14:03Z</dcterms:modified>
</cp:coreProperties>
</file>

<file path=docProps/thumbnail.jpeg>
</file>